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2530" y="-12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98854-B2F5-4FDF-B4CD-E545662BB99E}" type="datetimeFigureOut">
              <a:rPr lang="en-CA" smtClean="0"/>
              <a:t>2020-12-10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07961-503F-4E6E-8E90-4C8E2B2D76F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009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{signal: [</a:t>
            </a:r>
          </a:p>
          <a:p>
            <a:r>
              <a:rPr lang="en-CA" dirty="0" smtClean="0"/>
              <a:t>  {name: '</a:t>
            </a:r>
            <a:r>
              <a:rPr lang="en-CA" dirty="0" err="1" smtClean="0"/>
              <a:t>gsclk</a:t>
            </a:r>
            <a:r>
              <a:rPr lang="en-CA" dirty="0" smtClean="0"/>
              <a:t>', 		wave: 'p....|.....|.....|.....|.........'},</a:t>
            </a:r>
          </a:p>
          <a:p>
            <a:r>
              <a:rPr lang="en-CA" dirty="0" smtClean="0"/>
              <a:t>  {name: 'LAT', 		wave: '010..|.....|.....|.....|....10...'},</a:t>
            </a:r>
          </a:p>
          <a:p>
            <a:r>
              <a:rPr lang="en-CA" dirty="0" smtClean="0"/>
              <a:t>  {name: 'out-0001h', 	wave: '1.01.|.....|.....|.....|.....01..'},</a:t>
            </a:r>
          </a:p>
          <a:p>
            <a:r>
              <a:rPr lang="en-CA" dirty="0" smtClean="0"/>
              <a:t>  {name: 'out-0002h',   wave: '1.01.|.....|.....|..01.|.....01..'},</a:t>
            </a:r>
          </a:p>
          <a:p>
            <a:r>
              <a:rPr lang="en-CA" dirty="0" smtClean="0"/>
              <a:t>  {name: 'out-0080h', 	wave: '1.01.|..01.|..01.|..01.|.....01..'},</a:t>
            </a:r>
          </a:p>
          <a:p>
            <a:r>
              <a:rPr lang="en-CA" dirty="0" smtClean="0"/>
              <a:t>  {name: 'out-0100h',	wave: '1.0.1|..0.1|..0.1|..0.1|.....0.1.'},</a:t>
            </a:r>
          </a:p>
          <a:p>
            <a:r>
              <a:rPr lang="en-CA" dirty="0" smtClean="0"/>
              <a:t>]}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07961-503F-4E6E-8E90-4C8E2B2D76F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593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42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84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381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4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33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78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4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10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06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29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570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4CB30-2E31-4D5A-A747-A213CFA216E9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3AB53-F0D9-4560-869F-357FCF8FAF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495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96752"/>
            <a:ext cx="2739033" cy="50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84168" y="1916832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LED PCB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7" name="Curved Connector 6"/>
          <p:cNvCxnSpPr>
            <a:stCxn id="5" idx="2"/>
          </p:cNvCxnSpPr>
          <p:nvPr/>
        </p:nvCxnSpPr>
        <p:spPr>
          <a:xfrm rot="5400000">
            <a:off x="6031298" y="1953734"/>
            <a:ext cx="159985" cy="486291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58905" y="4293096"/>
            <a:ext cx="8563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Shaft enclosure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5400000">
            <a:off x="6184998" y="4251065"/>
            <a:ext cx="159985" cy="644157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64990" y="350100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Timing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mechanism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2" name="Curved Connector 11"/>
          <p:cNvCxnSpPr>
            <a:stCxn id="11" idx="2"/>
          </p:cNvCxnSpPr>
          <p:nvPr/>
        </p:nvCxnSpPr>
        <p:spPr>
          <a:xfrm rot="5400000">
            <a:off x="6327195" y="3630357"/>
            <a:ext cx="100166" cy="457023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1213" y="3831008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Motor drive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4" name="Curved Connector 13"/>
          <p:cNvCxnSpPr>
            <a:stCxn id="13" idx="2"/>
          </p:cNvCxnSpPr>
          <p:nvPr/>
        </p:nvCxnSpPr>
        <p:spPr>
          <a:xfrm rot="16200000" flipH="1">
            <a:off x="4291777" y="4112900"/>
            <a:ext cx="362060" cy="198385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40640" y="366288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Motor drive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electronics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2" name="Curved Connector 21"/>
          <p:cNvCxnSpPr>
            <a:stCxn id="21" idx="2"/>
          </p:cNvCxnSpPr>
          <p:nvPr/>
        </p:nvCxnSpPr>
        <p:spPr>
          <a:xfrm rot="16200000" flipH="1">
            <a:off x="3678212" y="4089913"/>
            <a:ext cx="422469" cy="183955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>
            <a:off x="6012160" y="3662880"/>
            <a:ext cx="72008" cy="4862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866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360" y="1341119"/>
            <a:ext cx="5582013" cy="3841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08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4440" y="2254330"/>
            <a:ext cx="512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1</a:t>
            </a:r>
            <a:endParaRPr lang="en-CA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1438136" y="2254330"/>
            <a:ext cx="512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2</a:t>
            </a:r>
            <a:endParaRPr lang="en-CA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1645364" y="2254330"/>
            <a:ext cx="512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3</a:t>
            </a:r>
            <a:endParaRPr lang="en-CA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1849060" y="2254330"/>
            <a:ext cx="512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4</a:t>
            </a:r>
            <a:endParaRPr lang="en-CA" sz="8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3" y="2377441"/>
            <a:ext cx="7431328" cy="100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2696" y="2254330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511</a:t>
            </a:r>
            <a:endParaRPr lang="en-CA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256392" y="2254330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512</a:t>
            </a:r>
            <a:endParaRPr lang="en-CA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463620" y="2254330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513</a:t>
            </a:r>
            <a:endParaRPr lang="en-CA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667316" y="2254330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514</a:t>
            </a:r>
            <a:endParaRPr lang="en-CA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2870020" y="2254330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515</a:t>
            </a:r>
            <a:endParaRPr lang="en-CA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073716" y="2254330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516</a:t>
            </a:r>
            <a:endParaRPr lang="en-CA" sz="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463620" y="1996440"/>
            <a:ext cx="0" cy="13879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206320" y="1996439"/>
            <a:ext cx="0" cy="13879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17536" y="1873328"/>
            <a:ext cx="2115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b="1" dirty="0" smtClean="0"/>
              <a:t>Bin 1</a:t>
            </a:r>
            <a:endParaRPr lang="en-CA" sz="8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723460" y="1996440"/>
            <a:ext cx="0" cy="13879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77376" y="1873328"/>
            <a:ext cx="2115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b="1" dirty="0" smtClean="0"/>
              <a:t>Bin 2</a:t>
            </a:r>
            <a:endParaRPr lang="en-CA" sz="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02324" y="2070418"/>
            <a:ext cx="25648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32766</a:t>
            </a:r>
            <a:endParaRPr lang="en-CA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3506020" y="2164120"/>
            <a:ext cx="25648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32767</a:t>
            </a:r>
            <a:endParaRPr lang="en-CA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3460" y="2254331"/>
            <a:ext cx="25648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32768</a:t>
            </a:r>
            <a:endParaRPr lang="en-CA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3914900" y="2060537"/>
            <a:ext cx="25648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32769</a:t>
            </a:r>
            <a:endParaRPr lang="en-CA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4118596" y="2154239"/>
            <a:ext cx="25648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32770</a:t>
            </a:r>
            <a:endParaRPr lang="en-CA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4336036" y="2244450"/>
            <a:ext cx="25648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dirty="0" smtClean="0"/>
              <a:t>32771</a:t>
            </a:r>
            <a:endParaRPr lang="en-CA" sz="8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976322" y="1996439"/>
            <a:ext cx="0" cy="13879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30238" y="1873327"/>
            <a:ext cx="2628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A" sz="800" b="1" dirty="0" smtClean="0"/>
              <a:t>Bin 65</a:t>
            </a:r>
            <a:endParaRPr lang="en-CA" sz="800" b="1" dirty="0"/>
          </a:p>
        </p:txBody>
      </p:sp>
      <p:sp>
        <p:nvSpPr>
          <p:cNvPr id="17" name="Rectangle 16"/>
          <p:cNvSpPr/>
          <p:nvPr/>
        </p:nvSpPr>
        <p:spPr>
          <a:xfrm>
            <a:off x="390061" y="3825994"/>
            <a:ext cx="347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https://wavedrom.com/editor.html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637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46" y="1064871"/>
            <a:ext cx="6921703" cy="4754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86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1" y="936969"/>
            <a:ext cx="7624180" cy="524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67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79174"/>
            <a:ext cx="7033207" cy="484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85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0" y="1047089"/>
            <a:ext cx="4867592" cy="482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704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359" y="898940"/>
            <a:ext cx="5303679" cy="521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16367" y="1488800"/>
            <a:ext cx="5998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LED x256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" name="Curved Connector 3"/>
          <p:cNvCxnSpPr>
            <a:stCxn id="3" idx="2"/>
          </p:cNvCxnSpPr>
          <p:nvPr/>
        </p:nvCxnSpPr>
        <p:spPr>
          <a:xfrm rot="16200000" flipH="1">
            <a:off x="2610139" y="1695004"/>
            <a:ext cx="200171" cy="187871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02327" y="1069288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LED driver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x16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7" name="Curved Connector 6"/>
          <p:cNvCxnSpPr>
            <a:stCxn id="6" idx="2"/>
          </p:cNvCxnSpPr>
          <p:nvPr/>
        </p:nvCxnSpPr>
        <p:spPr>
          <a:xfrm rot="16200000" flipH="1">
            <a:off x="3152770" y="1255397"/>
            <a:ext cx="230758" cy="474093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54838" y="1991309"/>
            <a:ext cx="3946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JTAG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16200000" flipH="1">
            <a:off x="2705636" y="1737896"/>
            <a:ext cx="548028" cy="1454964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62169" y="5165039"/>
            <a:ext cx="6335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5V DC/DC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3" name="Curved Connector 12"/>
          <p:cNvCxnSpPr>
            <a:stCxn id="12" idx="3"/>
          </p:cNvCxnSpPr>
          <p:nvPr/>
        </p:nvCxnSpPr>
        <p:spPr>
          <a:xfrm flipV="1">
            <a:off x="2695676" y="4034791"/>
            <a:ext cx="664203" cy="1230276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52168" y="5610809"/>
            <a:ext cx="9236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Power Connector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8" name="Curved Connector 17"/>
          <p:cNvCxnSpPr>
            <a:stCxn id="17" idx="3"/>
          </p:cNvCxnSpPr>
          <p:nvPr/>
        </p:nvCxnSpPr>
        <p:spPr>
          <a:xfrm flipV="1">
            <a:off x="3175819" y="4545331"/>
            <a:ext cx="679901" cy="1165506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04567" y="5863236"/>
            <a:ext cx="11897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Hall effect sensors (x2)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1" name="Curved Connector 20"/>
          <p:cNvCxnSpPr>
            <a:stCxn id="20" idx="3"/>
          </p:cNvCxnSpPr>
          <p:nvPr/>
        </p:nvCxnSpPr>
        <p:spPr>
          <a:xfrm flipV="1">
            <a:off x="3594316" y="5863236"/>
            <a:ext cx="227114" cy="100028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54139" y="5479948"/>
            <a:ext cx="4956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SDRAM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4" name="Curved Connector 23"/>
          <p:cNvCxnSpPr>
            <a:stCxn id="23" idx="1"/>
          </p:cNvCxnSpPr>
          <p:nvPr/>
        </p:nvCxnSpPr>
        <p:spPr>
          <a:xfrm rot="10800000">
            <a:off x="4926331" y="4145280"/>
            <a:ext cx="1327809" cy="1434696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74612" y="5011150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DC/DC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+3.3V/1.2V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8" name="Curved Connector 27"/>
          <p:cNvCxnSpPr>
            <a:stCxn id="27" idx="1"/>
          </p:cNvCxnSpPr>
          <p:nvPr/>
        </p:nvCxnSpPr>
        <p:spPr>
          <a:xfrm rot="10800000">
            <a:off x="5406390" y="4192645"/>
            <a:ext cx="1168222" cy="972395"/>
          </a:xfrm>
          <a:prstGeom prst="curvedConnector3">
            <a:avLst>
              <a:gd name="adj1" fmla="val 95007"/>
            </a:avLst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7" idx="1"/>
          </p:cNvCxnSpPr>
          <p:nvPr/>
        </p:nvCxnSpPr>
        <p:spPr>
          <a:xfrm rot="10800000">
            <a:off x="5436870" y="3691891"/>
            <a:ext cx="1137742" cy="1473149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65540" y="966992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Clock driver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x3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37" name="Curved Connector 36"/>
          <p:cNvCxnSpPr>
            <a:stCxn id="36" idx="2"/>
          </p:cNvCxnSpPr>
          <p:nvPr/>
        </p:nvCxnSpPr>
        <p:spPr>
          <a:xfrm rot="16200000" flipH="1">
            <a:off x="3477568" y="1416364"/>
            <a:ext cx="946464" cy="663274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26901" y="951919"/>
            <a:ext cx="7152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DVI decoder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0" name="Curved Connector 39"/>
          <p:cNvCxnSpPr>
            <a:stCxn id="39" idx="1"/>
          </p:cNvCxnSpPr>
          <p:nvPr/>
        </p:nvCxnSpPr>
        <p:spPr>
          <a:xfrm rot="10800000" flipV="1">
            <a:off x="5147313" y="1051947"/>
            <a:ext cx="679588" cy="1039390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94591" y="137706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Raspberry PI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header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4" name="Curved Connector 43"/>
          <p:cNvCxnSpPr>
            <a:stCxn id="43" idx="2"/>
          </p:cNvCxnSpPr>
          <p:nvPr/>
        </p:nvCxnSpPr>
        <p:spPr>
          <a:xfrm rot="5400000">
            <a:off x="5795970" y="1615303"/>
            <a:ext cx="890721" cy="1029799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03677" y="1791254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FPGA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8" name="Curved Connector 47"/>
          <p:cNvCxnSpPr>
            <a:stCxn id="47" idx="2"/>
          </p:cNvCxnSpPr>
          <p:nvPr/>
        </p:nvCxnSpPr>
        <p:spPr>
          <a:xfrm rot="5400000">
            <a:off x="5532275" y="1606348"/>
            <a:ext cx="1090984" cy="1860907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829942" y="5810864"/>
            <a:ext cx="11993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PCB mounting holes x4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57" name="Curved Connector 56"/>
          <p:cNvCxnSpPr>
            <a:stCxn id="56" idx="1"/>
          </p:cNvCxnSpPr>
          <p:nvPr/>
        </p:nvCxnSpPr>
        <p:spPr>
          <a:xfrm rot="10800000">
            <a:off x="4502176" y="5165038"/>
            <a:ext cx="1327767" cy="745854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20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39" y="4004310"/>
            <a:ext cx="3079219" cy="230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90" y="4085265"/>
            <a:ext cx="2713085" cy="192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04308" y="4123050"/>
            <a:ext cx="313617" cy="751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5170946" y="5437972"/>
            <a:ext cx="12039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LED</a:t>
            </a:r>
          </a:p>
          <a:p>
            <a:r>
              <a:rPr lang="en-CA" sz="1200" dirty="0" smtClean="0"/>
              <a:t>LTST-C19HE1WT</a:t>
            </a:r>
            <a:endParaRPr lang="en-CA" dirty="0"/>
          </a:p>
        </p:txBody>
      </p:sp>
      <p:grpSp>
        <p:nvGrpSpPr>
          <p:cNvPr id="10" name="Group 9"/>
          <p:cNvGrpSpPr/>
          <p:nvPr/>
        </p:nvGrpSpPr>
        <p:grpSpPr>
          <a:xfrm>
            <a:off x="1706639" y="255828"/>
            <a:ext cx="5811813" cy="3618383"/>
            <a:chOff x="2030489" y="-80255"/>
            <a:chExt cx="5811813" cy="3618383"/>
          </a:xfrm>
        </p:grpSpPr>
        <p:pic>
          <p:nvPicPr>
            <p:cNvPr id="16391" name="Picture 7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5113" y="-80255"/>
              <a:ext cx="1787189" cy="3299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416040" y="826770"/>
              <a:ext cx="346710" cy="3429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6390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489" y="32640"/>
              <a:ext cx="3608311" cy="3505488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 flipH="1" flipV="1">
              <a:off x="5652120" y="44624"/>
              <a:ext cx="763920" cy="782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5652120" y="1169670"/>
              <a:ext cx="763920" cy="2368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5297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51636" y="2894330"/>
            <a:ext cx="83820" cy="838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/>
          <p:cNvSpPr/>
          <p:nvPr/>
        </p:nvSpPr>
        <p:spPr>
          <a:xfrm>
            <a:off x="1651636" y="2315210"/>
            <a:ext cx="2194560" cy="21945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/>
          <p:cNvSpPr/>
          <p:nvPr/>
        </p:nvSpPr>
        <p:spPr>
          <a:xfrm>
            <a:off x="1609726" y="3004820"/>
            <a:ext cx="83820" cy="838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/>
          <p:cNvSpPr/>
          <p:nvPr/>
        </p:nvSpPr>
        <p:spPr>
          <a:xfrm>
            <a:off x="1575436" y="3115310"/>
            <a:ext cx="83820" cy="838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3743326" y="2829560"/>
            <a:ext cx="83820" cy="838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3792856" y="2943860"/>
            <a:ext cx="83820" cy="838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3827146" y="3065780"/>
            <a:ext cx="83820" cy="838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735456" y="2936240"/>
            <a:ext cx="2141220" cy="762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6"/>
          </p:cNvCxnSpPr>
          <p:nvPr/>
        </p:nvCxnSpPr>
        <p:spPr>
          <a:xfrm>
            <a:off x="1693546" y="3046730"/>
            <a:ext cx="2286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2"/>
          </p:cNvCxnSpPr>
          <p:nvPr/>
        </p:nvCxnSpPr>
        <p:spPr>
          <a:xfrm flipH="1">
            <a:off x="1632586" y="2871470"/>
            <a:ext cx="211074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</p:cNvCxnSpPr>
          <p:nvPr/>
        </p:nvCxnSpPr>
        <p:spPr>
          <a:xfrm flipH="1">
            <a:off x="1535431" y="2985770"/>
            <a:ext cx="2257425" cy="952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</p:cNvCxnSpPr>
          <p:nvPr/>
        </p:nvCxnSpPr>
        <p:spPr>
          <a:xfrm flipH="1">
            <a:off x="1510666" y="3107690"/>
            <a:ext cx="231648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6"/>
          </p:cNvCxnSpPr>
          <p:nvPr/>
        </p:nvCxnSpPr>
        <p:spPr>
          <a:xfrm>
            <a:off x="1659256" y="3157220"/>
            <a:ext cx="232029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>
            <a:off x="2251711" y="1930400"/>
            <a:ext cx="994410" cy="171450"/>
          </a:xfrm>
          <a:prstGeom prst="arc">
            <a:avLst>
              <a:gd name="adj1" fmla="val 1084887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Curved Connector 26"/>
          <p:cNvCxnSpPr>
            <a:stCxn id="25" idx="0"/>
          </p:cNvCxnSpPr>
          <p:nvPr/>
        </p:nvCxnSpPr>
        <p:spPr>
          <a:xfrm rot="16200000" flipH="1">
            <a:off x="2563355" y="1699118"/>
            <a:ext cx="113725" cy="73364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450716" y="2894330"/>
            <a:ext cx="83820" cy="838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4450716" y="2315210"/>
            <a:ext cx="2194560" cy="21945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4408806" y="3004820"/>
            <a:ext cx="83820" cy="838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4374516" y="311531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6542406" y="282956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6591936" y="2943860"/>
            <a:ext cx="83820" cy="838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6626226" y="3065780"/>
            <a:ext cx="83820" cy="838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534536" y="2936240"/>
            <a:ext cx="2141220" cy="762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0" idx="6"/>
          </p:cNvCxnSpPr>
          <p:nvPr/>
        </p:nvCxnSpPr>
        <p:spPr>
          <a:xfrm>
            <a:off x="4492626" y="3046730"/>
            <a:ext cx="22860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2"/>
          </p:cNvCxnSpPr>
          <p:nvPr/>
        </p:nvCxnSpPr>
        <p:spPr>
          <a:xfrm flipH="1">
            <a:off x="4431666" y="2871470"/>
            <a:ext cx="211074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2"/>
          </p:cNvCxnSpPr>
          <p:nvPr/>
        </p:nvCxnSpPr>
        <p:spPr>
          <a:xfrm flipH="1">
            <a:off x="4334511" y="2985770"/>
            <a:ext cx="2257425" cy="952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2"/>
          </p:cNvCxnSpPr>
          <p:nvPr/>
        </p:nvCxnSpPr>
        <p:spPr>
          <a:xfrm flipH="1">
            <a:off x="4309746" y="3107690"/>
            <a:ext cx="231648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1" idx="6"/>
          </p:cNvCxnSpPr>
          <p:nvPr/>
        </p:nvCxnSpPr>
        <p:spPr>
          <a:xfrm>
            <a:off x="4458336" y="3157220"/>
            <a:ext cx="232029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5050791" y="1930400"/>
            <a:ext cx="994410" cy="171450"/>
          </a:xfrm>
          <a:prstGeom prst="arc">
            <a:avLst>
              <a:gd name="adj1" fmla="val 1084887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Curved Connector 41"/>
          <p:cNvCxnSpPr>
            <a:stCxn id="41" idx="0"/>
          </p:cNvCxnSpPr>
          <p:nvPr/>
        </p:nvCxnSpPr>
        <p:spPr>
          <a:xfrm rot="16200000" flipH="1">
            <a:off x="5362435" y="1699118"/>
            <a:ext cx="113725" cy="73364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41245" y="4575810"/>
            <a:ext cx="89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Desired</a:t>
            </a:r>
            <a:endParaRPr lang="en-CA" dirty="0"/>
          </a:p>
        </p:txBody>
      </p:sp>
      <p:sp>
        <p:nvSpPr>
          <p:cNvPr id="53" name="TextBox 52"/>
          <p:cNvSpPr txBox="1"/>
          <p:nvPr/>
        </p:nvSpPr>
        <p:spPr>
          <a:xfrm>
            <a:off x="5101479" y="4575810"/>
            <a:ext cx="81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Reality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336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870710" y="613410"/>
            <a:ext cx="5398770" cy="43853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774968" y="1648302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DVI decoder</a:t>
            </a:r>
            <a:endParaRPr lang="en-CA" sz="1400" dirty="0"/>
          </a:p>
        </p:txBody>
      </p:sp>
      <p:sp>
        <p:nvSpPr>
          <p:cNvPr id="4" name="Rectangle 3"/>
          <p:cNvSpPr/>
          <p:nvPr/>
        </p:nvSpPr>
        <p:spPr>
          <a:xfrm>
            <a:off x="774968" y="691228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Raspberry PI</a:t>
            </a:r>
            <a:endParaRPr lang="en-CA" sz="1200" dirty="0"/>
          </a:p>
        </p:txBody>
      </p:sp>
      <p:sp>
        <p:nvSpPr>
          <p:cNvPr id="5" name="Rectangle 4"/>
          <p:cNvSpPr/>
          <p:nvPr/>
        </p:nvSpPr>
        <p:spPr>
          <a:xfrm>
            <a:off x="3829050" y="3137139"/>
            <a:ext cx="914400" cy="626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RAM controller</a:t>
            </a:r>
            <a:endParaRPr lang="en-CA" sz="1400" dirty="0"/>
          </a:p>
        </p:txBody>
      </p:sp>
      <p:sp>
        <p:nvSpPr>
          <p:cNvPr id="6" name="Rectangle 5"/>
          <p:cNvSpPr/>
          <p:nvPr/>
        </p:nvSpPr>
        <p:spPr>
          <a:xfrm>
            <a:off x="2147382" y="3140856"/>
            <a:ext cx="914400" cy="626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Clock/ Reset</a:t>
            </a:r>
            <a:endParaRPr lang="en-CA" sz="1200" dirty="0"/>
          </a:p>
        </p:txBody>
      </p:sp>
      <p:sp>
        <p:nvSpPr>
          <p:cNvPr id="7" name="Rectangle 6"/>
          <p:cNvSpPr/>
          <p:nvPr/>
        </p:nvSpPr>
        <p:spPr>
          <a:xfrm>
            <a:off x="5280268" y="1973248"/>
            <a:ext cx="914400" cy="626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100" dirty="0" smtClean="0"/>
              <a:t>LED driver initialization</a:t>
            </a:r>
            <a:endParaRPr lang="en-CA" sz="1100" dirty="0"/>
          </a:p>
        </p:txBody>
      </p:sp>
      <p:sp>
        <p:nvSpPr>
          <p:cNvPr id="9" name="Rectangle 8"/>
          <p:cNvSpPr/>
          <p:nvPr/>
        </p:nvSpPr>
        <p:spPr>
          <a:xfrm>
            <a:off x="5280268" y="2595453"/>
            <a:ext cx="914400" cy="626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LED Controller</a:t>
            </a:r>
            <a:endParaRPr lang="en-CA" sz="1200" dirty="0"/>
          </a:p>
        </p:txBody>
      </p:sp>
      <p:sp>
        <p:nvSpPr>
          <p:cNvPr id="13" name="Rectangle 12"/>
          <p:cNvSpPr/>
          <p:nvPr/>
        </p:nvSpPr>
        <p:spPr>
          <a:xfrm>
            <a:off x="899160" y="3160273"/>
            <a:ext cx="567690" cy="59995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 smtClean="0"/>
              <a:t>10 MHz</a:t>
            </a:r>
            <a:endParaRPr lang="en-CA" sz="1100" dirty="0"/>
          </a:p>
        </p:txBody>
      </p:sp>
      <p:cxnSp>
        <p:nvCxnSpPr>
          <p:cNvPr id="17" name="Straight Arrow Connector 16"/>
          <p:cNvCxnSpPr>
            <a:stCxn id="13" idx="3"/>
            <a:endCxn id="6" idx="1"/>
          </p:cNvCxnSpPr>
          <p:nvPr/>
        </p:nvCxnSpPr>
        <p:spPr>
          <a:xfrm flipV="1">
            <a:off x="1466850" y="3454040"/>
            <a:ext cx="680532" cy="621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961447" y="5281897"/>
            <a:ext cx="649605" cy="59995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SDRAM</a:t>
            </a:r>
            <a:endParaRPr lang="en-CA" sz="900" dirty="0"/>
          </a:p>
        </p:txBody>
      </p:sp>
      <p:sp>
        <p:nvSpPr>
          <p:cNvPr id="32" name="Rectangle 31"/>
          <p:cNvSpPr/>
          <p:nvPr/>
        </p:nvSpPr>
        <p:spPr>
          <a:xfrm>
            <a:off x="3829050" y="4219952"/>
            <a:ext cx="914400" cy="626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RAM interface</a:t>
            </a:r>
            <a:endParaRPr lang="en-CA" sz="1400" dirty="0"/>
          </a:p>
        </p:txBody>
      </p:sp>
      <p:sp>
        <p:nvSpPr>
          <p:cNvPr id="33" name="Rectangle 32"/>
          <p:cNvSpPr/>
          <p:nvPr/>
        </p:nvSpPr>
        <p:spPr>
          <a:xfrm>
            <a:off x="4743450" y="4219952"/>
            <a:ext cx="712470" cy="626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Refresh logic</a:t>
            </a:r>
            <a:endParaRPr lang="en-CA" sz="1200" dirty="0"/>
          </a:p>
        </p:txBody>
      </p:sp>
      <p:sp>
        <p:nvSpPr>
          <p:cNvPr id="34" name="Rectangle 33"/>
          <p:cNvSpPr/>
          <p:nvPr/>
        </p:nvSpPr>
        <p:spPr>
          <a:xfrm>
            <a:off x="2082612" y="1648302"/>
            <a:ext cx="914400" cy="626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DVI interface</a:t>
            </a:r>
            <a:endParaRPr lang="en-CA" sz="1200" dirty="0"/>
          </a:p>
        </p:txBody>
      </p:sp>
      <p:sp>
        <p:nvSpPr>
          <p:cNvPr id="20" name="Round Diagonal Corner Rectangle 19"/>
          <p:cNvSpPr/>
          <p:nvPr/>
        </p:nvSpPr>
        <p:spPr>
          <a:xfrm>
            <a:off x="3329940" y="1721034"/>
            <a:ext cx="788670" cy="480904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FIFO</a:t>
            </a:r>
            <a:endParaRPr lang="en-CA" dirty="0"/>
          </a:p>
        </p:txBody>
      </p:sp>
      <p:sp>
        <p:nvSpPr>
          <p:cNvPr id="35" name="Rectangle 34"/>
          <p:cNvSpPr/>
          <p:nvPr/>
        </p:nvSpPr>
        <p:spPr>
          <a:xfrm>
            <a:off x="7356324" y="2374426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LED Driver</a:t>
            </a:r>
            <a:endParaRPr lang="en-CA" sz="1200" dirty="0"/>
          </a:p>
        </p:txBody>
      </p:sp>
      <p:sp>
        <p:nvSpPr>
          <p:cNvPr id="36" name="Rectangle 35"/>
          <p:cNvSpPr/>
          <p:nvPr/>
        </p:nvSpPr>
        <p:spPr>
          <a:xfrm>
            <a:off x="7508724" y="2526826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LED Driver</a:t>
            </a:r>
            <a:endParaRPr lang="en-CA" sz="1200" dirty="0"/>
          </a:p>
        </p:txBody>
      </p:sp>
      <p:sp>
        <p:nvSpPr>
          <p:cNvPr id="37" name="Rectangle 36"/>
          <p:cNvSpPr/>
          <p:nvPr/>
        </p:nvSpPr>
        <p:spPr>
          <a:xfrm>
            <a:off x="7661124" y="2679226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LED Driver</a:t>
            </a:r>
            <a:endParaRPr lang="en-CA" sz="1200" dirty="0"/>
          </a:p>
        </p:txBody>
      </p:sp>
      <p:sp>
        <p:nvSpPr>
          <p:cNvPr id="38" name="Isosceles Triangle 37"/>
          <p:cNvSpPr/>
          <p:nvPr/>
        </p:nvSpPr>
        <p:spPr>
          <a:xfrm rot="10800000">
            <a:off x="8866585" y="2697481"/>
            <a:ext cx="167059" cy="144016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/>
          <p:cNvCxnSpPr/>
          <p:nvPr/>
        </p:nvCxnSpPr>
        <p:spPr>
          <a:xfrm>
            <a:off x="8876906" y="2864113"/>
            <a:ext cx="14521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10800000">
            <a:off x="8866585" y="2936900"/>
            <a:ext cx="167059" cy="1440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Isosceles Triangle 40"/>
          <p:cNvSpPr/>
          <p:nvPr/>
        </p:nvSpPr>
        <p:spPr>
          <a:xfrm rot="10800000">
            <a:off x="8866584" y="3177542"/>
            <a:ext cx="167059" cy="144016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575524" y="2769489"/>
            <a:ext cx="2651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876906" y="3100333"/>
            <a:ext cx="14521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876905" y="3335682"/>
            <a:ext cx="14521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575524" y="3017266"/>
            <a:ext cx="2651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575524" y="3254098"/>
            <a:ext cx="2651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556768" y="1021934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Photo- interrupter</a:t>
            </a:r>
            <a:endParaRPr lang="en-CA" sz="1200" dirty="0"/>
          </a:p>
        </p:txBody>
      </p:sp>
      <p:sp>
        <p:nvSpPr>
          <p:cNvPr id="52" name="Rectangle 51"/>
          <p:cNvSpPr/>
          <p:nvPr/>
        </p:nvSpPr>
        <p:spPr>
          <a:xfrm>
            <a:off x="5908192" y="1024316"/>
            <a:ext cx="914400" cy="626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Rotation timing</a:t>
            </a:r>
            <a:endParaRPr lang="en-CA" sz="1200" dirty="0"/>
          </a:p>
        </p:txBody>
      </p:sp>
      <p:sp>
        <p:nvSpPr>
          <p:cNvPr id="54" name="Round Diagonal Corner Rectangle 53"/>
          <p:cNvSpPr/>
          <p:nvPr/>
        </p:nvSpPr>
        <p:spPr>
          <a:xfrm>
            <a:off x="5343133" y="3580596"/>
            <a:ext cx="788670" cy="480904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FIFO</a:t>
            </a:r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477000" y="2615256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543675" y="2616743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610350" y="2617734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677025" y="2619221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747510" y="2617734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814185" y="2619221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880860" y="2620212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Callout 21"/>
          <p:cNvSpPr/>
          <p:nvPr/>
        </p:nvSpPr>
        <p:spPr>
          <a:xfrm>
            <a:off x="6408420" y="2609487"/>
            <a:ext cx="845820" cy="153254"/>
          </a:xfrm>
          <a:prstGeom prst="rightArrowCallou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6477000" y="3068759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543675" y="3070246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610350" y="3071237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6677025" y="3072724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747510" y="3071237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814185" y="3072724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880860" y="3073715"/>
            <a:ext cx="0" cy="13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ight Arrow Callout 69"/>
          <p:cNvSpPr/>
          <p:nvPr/>
        </p:nvSpPr>
        <p:spPr>
          <a:xfrm>
            <a:off x="6408420" y="3062990"/>
            <a:ext cx="845820" cy="153254"/>
          </a:xfrm>
          <a:prstGeom prst="rightArrowCallou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Flowchart: Connector 70"/>
          <p:cNvSpPr/>
          <p:nvPr/>
        </p:nvSpPr>
        <p:spPr>
          <a:xfrm>
            <a:off x="6671309" y="2797019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Flowchart: Connector 71"/>
          <p:cNvSpPr/>
          <p:nvPr/>
        </p:nvSpPr>
        <p:spPr>
          <a:xfrm>
            <a:off x="6671307" y="2889008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Flowchart: Connector 72"/>
          <p:cNvSpPr/>
          <p:nvPr/>
        </p:nvSpPr>
        <p:spPr>
          <a:xfrm>
            <a:off x="6671308" y="2979897"/>
            <a:ext cx="45719" cy="4571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4" name="TextBox 73"/>
          <p:cNvSpPr txBox="1"/>
          <p:nvPr/>
        </p:nvSpPr>
        <p:spPr>
          <a:xfrm>
            <a:off x="6365392" y="2231083"/>
            <a:ext cx="6575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050" dirty="0" smtClean="0"/>
              <a:t>Shift </a:t>
            </a:r>
          </a:p>
          <a:p>
            <a:pPr algn="ctr"/>
            <a:r>
              <a:rPr lang="en-CA" sz="1050" dirty="0" smtClean="0"/>
              <a:t>registers</a:t>
            </a:r>
            <a:endParaRPr lang="en-CA" sz="1050" dirty="0"/>
          </a:p>
        </p:txBody>
      </p:sp>
      <p:cxnSp>
        <p:nvCxnSpPr>
          <p:cNvPr id="76" name="Elbow Connector 75"/>
          <p:cNvCxnSpPr>
            <a:stCxn id="20" idx="0"/>
            <a:endCxn id="5" idx="0"/>
          </p:cNvCxnSpPr>
          <p:nvPr/>
        </p:nvCxnSpPr>
        <p:spPr>
          <a:xfrm>
            <a:off x="4118610" y="1961486"/>
            <a:ext cx="167640" cy="117565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4" idx="3"/>
            <a:endCxn id="9" idx="2"/>
          </p:cNvCxnSpPr>
          <p:nvPr/>
        </p:nvCxnSpPr>
        <p:spPr>
          <a:xfrm flipV="1">
            <a:off x="5737468" y="3221821"/>
            <a:ext cx="0" cy="35877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22" idx="1"/>
          </p:cNvCxnSpPr>
          <p:nvPr/>
        </p:nvCxnSpPr>
        <p:spPr>
          <a:xfrm>
            <a:off x="6194668" y="2683636"/>
            <a:ext cx="213752" cy="247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70" idx="1"/>
          </p:cNvCxnSpPr>
          <p:nvPr/>
        </p:nvCxnSpPr>
        <p:spPr>
          <a:xfrm flipV="1">
            <a:off x="6194668" y="3139617"/>
            <a:ext cx="213752" cy="247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" idx="2"/>
            <a:endCxn id="32" idx="0"/>
          </p:cNvCxnSpPr>
          <p:nvPr/>
        </p:nvCxnSpPr>
        <p:spPr>
          <a:xfrm>
            <a:off x="4286250" y="3763507"/>
            <a:ext cx="0" cy="45644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5" idx="3"/>
            <a:endCxn id="54" idx="2"/>
          </p:cNvCxnSpPr>
          <p:nvPr/>
        </p:nvCxnSpPr>
        <p:spPr>
          <a:xfrm>
            <a:off x="4743450" y="3450323"/>
            <a:ext cx="599683" cy="370725"/>
          </a:xfrm>
          <a:prstGeom prst="bent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32" idx="2"/>
            <a:endCxn id="30" idx="0"/>
          </p:cNvCxnSpPr>
          <p:nvPr/>
        </p:nvCxnSpPr>
        <p:spPr>
          <a:xfrm>
            <a:off x="4286250" y="4846320"/>
            <a:ext cx="0" cy="43557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" idx="3"/>
            <a:endCxn id="34" idx="1"/>
          </p:cNvCxnSpPr>
          <p:nvPr/>
        </p:nvCxnSpPr>
        <p:spPr>
          <a:xfrm>
            <a:off x="1689368" y="1961486"/>
            <a:ext cx="39324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4" idx="2"/>
            <a:endCxn id="3" idx="0"/>
          </p:cNvCxnSpPr>
          <p:nvPr/>
        </p:nvCxnSpPr>
        <p:spPr>
          <a:xfrm>
            <a:off x="1232168" y="1317596"/>
            <a:ext cx="0" cy="33070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34" idx="3"/>
            <a:endCxn id="20" idx="2"/>
          </p:cNvCxnSpPr>
          <p:nvPr/>
        </p:nvCxnSpPr>
        <p:spPr>
          <a:xfrm>
            <a:off x="2997012" y="1961486"/>
            <a:ext cx="332928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51" idx="1"/>
            <a:endCxn id="52" idx="3"/>
          </p:cNvCxnSpPr>
          <p:nvPr/>
        </p:nvCxnSpPr>
        <p:spPr>
          <a:xfrm flipH="1">
            <a:off x="6822592" y="1335118"/>
            <a:ext cx="734176" cy="23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stCxn id="52" idx="1"/>
            <a:endCxn id="9" idx="1"/>
          </p:cNvCxnSpPr>
          <p:nvPr/>
        </p:nvCxnSpPr>
        <p:spPr>
          <a:xfrm rot="10800000" flipV="1">
            <a:off x="5280268" y="1337499"/>
            <a:ext cx="627924" cy="1571137"/>
          </a:xfrm>
          <a:prstGeom prst="bentConnector3">
            <a:avLst>
              <a:gd name="adj1" fmla="val 136406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3116580" y="4219952"/>
            <a:ext cx="712470" cy="626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RAM </a:t>
            </a:r>
            <a:r>
              <a:rPr lang="en-CA" sz="1200" dirty="0" err="1" smtClean="0"/>
              <a:t>init</a:t>
            </a:r>
            <a:r>
              <a:rPr lang="en-CA" sz="1200" dirty="0" smtClean="0"/>
              <a:t> logic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32975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764704"/>
            <a:ext cx="2086372" cy="5077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35977" y="1340768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LED PCB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" name="Curved Connector 3"/>
          <p:cNvCxnSpPr>
            <a:stCxn id="3" idx="2"/>
          </p:cNvCxnSpPr>
          <p:nvPr/>
        </p:nvCxnSpPr>
        <p:spPr>
          <a:xfrm rot="5400000">
            <a:off x="5183107" y="1377670"/>
            <a:ext cx="159985" cy="486291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20822" y="2132856"/>
            <a:ext cx="6607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PCB mount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6" name="Curved Connector 5"/>
          <p:cNvCxnSpPr>
            <a:stCxn id="5" idx="2"/>
          </p:cNvCxnSpPr>
          <p:nvPr/>
        </p:nvCxnSpPr>
        <p:spPr>
          <a:xfrm rot="16200000" flipH="1">
            <a:off x="3485563" y="2198548"/>
            <a:ext cx="231994" cy="500719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45478" y="2543925"/>
            <a:ext cx="673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Shaft collar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16200000" flipH="1">
            <a:off x="3413421" y="2612828"/>
            <a:ext cx="231994" cy="494298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4879" y="2780928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16mm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hollow shaft</a:t>
            </a:r>
          </a:p>
        </p:txBody>
      </p:sp>
      <p:cxnSp>
        <p:nvCxnSpPr>
          <p:cNvPr id="12" name="Curved Connector 11"/>
          <p:cNvCxnSpPr>
            <a:stCxn id="11" idx="2"/>
          </p:cNvCxnSpPr>
          <p:nvPr/>
        </p:nvCxnSpPr>
        <p:spPr>
          <a:xfrm rot="5400000">
            <a:off x="4353902" y="2874773"/>
            <a:ext cx="196279" cy="624142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40749" y="3501121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Top bearing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6" name="Curved Connector 15"/>
          <p:cNvCxnSpPr/>
          <p:nvPr/>
        </p:nvCxnSpPr>
        <p:spPr>
          <a:xfrm>
            <a:off x="3282269" y="3601149"/>
            <a:ext cx="519988" cy="259901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09421" y="3683444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Top spacer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1" name="Curved Connector 20"/>
          <p:cNvCxnSpPr/>
          <p:nvPr/>
        </p:nvCxnSpPr>
        <p:spPr>
          <a:xfrm>
            <a:off x="3350941" y="3783472"/>
            <a:ext cx="519988" cy="259901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06153" y="4005064"/>
            <a:ext cx="707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Large Pulley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4" name="Curved Connector 23"/>
          <p:cNvCxnSpPr>
            <a:stCxn id="23" idx="2"/>
          </p:cNvCxnSpPr>
          <p:nvPr/>
        </p:nvCxnSpPr>
        <p:spPr>
          <a:xfrm rot="16200000" flipH="1">
            <a:off x="3206541" y="4058354"/>
            <a:ext cx="231882" cy="525412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50485" y="4869160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Bottom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bearing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6" name="Curved Connector 25"/>
          <p:cNvCxnSpPr>
            <a:stCxn id="25" idx="3"/>
          </p:cNvCxnSpPr>
          <p:nvPr/>
        </p:nvCxnSpPr>
        <p:spPr>
          <a:xfrm flipV="1">
            <a:off x="3365370" y="4869160"/>
            <a:ext cx="475649" cy="153889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50485" y="4455119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Bottom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spacer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8" name="Curved Connector 27"/>
          <p:cNvCxnSpPr/>
          <p:nvPr/>
        </p:nvCxnSpPr>
        <p:spPr>
          <a:xfrm>
            <a:off x="3321031" y="4623289"/>
            <a:ext cx="519988" cy="129951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63734" y="5157192"/>
            <a:ext cx="8980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Slip ring coupler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37" name="Curved Connector 36"/>
          <p:cNvCxnSpPr>
            <a:stCxn id="36" idx="3"/>
          </p:cNvCxnSpPr>
          <p:nvPr/>
        </p:nvCxnSpPr>
        <p:spPr>
          <a:xfrm flipV="1">
            <a:off x="3561737" y="5085184"/>
            <a:ext cx="309192" cy="172036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76133" y="548535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Slip ring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0" name="Curved Connector 39"/>
          <p:cNvCxnSpPr>
            <a:stCxn id="39" idx="3"/>
          </p:cNvCxnSpPr>
          <p:nvPr/>
        </p:nvCxnSpPr>
        <p:spPr>
          <a:xfrm flipV="1">
            <a:off x="3419872" y="5445224"/>
            <a:ext cx="504056" cy="140163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24128" y="4869160"/>
            <a:ext cx="4411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Motor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3" name="Curved Connector 42"/>
          <p:cNvCxnSpPr>
            <a:stCxn id="42" idx="1"/>
          </p:cNvCxnSpPr>
          <p:nvPr/>
        </p:nvCxnSpPr>
        <p:spPr>
          <a:xfrm rot="10800000" flipV="1">
            <a:off x="5506254" y="4969188"/>
            <a:ext cx="217875" cy="53860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652120" y="420618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Small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pulley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8" name="Curved Connector 47"/>
          <p:cNvCxnSpPr>
            <a:stCxn id="47" idx="1"/>
          </p:cNvCxnSpPr>
          <p:nvPr/>
        </p:nvCxnSpPr>
        <p:spPr>
          <a:xfrm rot="10800000" flipV="1">
            <a:off x="5220072" y="4360070"/>
            <a:ext cx="432048" cy="46165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783877" y="3790217"/>
            <a:ext cx="3449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Belt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52" name="Curved Connector 51"/>
          <p:cNvCxnSpPr/>
          <p:nvPr/>
        </p:nvCxnSpPr>
        <p:spPr>
          <a:xfrm rot="5400000">
            <a:off x="4630027" y="4019045"/>
            <a:ext cx="315995" cy="288032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50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projects\flicker2\fpga\images\8081_earthmap10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" y="2159000"/>
            <a:ext cx="5201920" cy="260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D:\projects\flicker2\fpga\images\earth128x10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19543" y="482592"/>
            <a:ext cx="719456" cy="5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5042" y="4808220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Original Image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801823" y="6238240"/>
            <a:ext cx="2034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Scaled and rotated image</a:t>
            </a:r>
          </a:p>
          <a:p>
            <a:r>
              <a:rPr lang="en-CA" sz="1400" dirty="0"/>
              <a:t>a</a:t>
            </a:r>
            <a:r>
              <a:rPr lang="en-CA" sz="1400" dirty="0" smtClean="0"/>
              <a:t>s displayed by Pi</a:t>
            </a:r>
            <a:endParaRPr lang="en-CA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310333" y="163760"/>
            <a:ext cx="1206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/>
              <a:t>Angular rotation</a:t>
            </a:r>
            <a:endParaRPr lang="en-CA" sz="1200" dirty="0"/>
          </a:p>
        </p:txBody>
      </p:sp>
      <p:sp>
        <p:nvSpPr>
          <p:cNvPr id="4" name="Rectangle 3"/>
          <p:cNvSpPr/>
          <p:nvPr/>
        </p:nvSpPr>
        <p:spPr>
          <a:xfrm>
            <a:off x="7417895" y="328703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/>
              <a:t>0°</a:t>
            </a:r>
            <a:endParaRPr lang="en-CA" sz="1400" dirty="0"/>
          </a:p>
        </p:txBody>
      </p:sp>
      <p:cxnSp>
        <p:nvCxnSpPr>
          <p:cNvPr id="7" name="Straight Connector 6"/>
          <p:cNvCxnSpPr>
            <a:endCxn id="4" idx="1"/>
          </p:cNvCxnSpPr>
          <p:nvPr/>
        </p:nvCxnSpPr>
        <p:spPr>
          <a:xfrm>
            <a:off x="7310333" y="482591"/>
            <a:ext cx="10756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389189" y="6084351"/>
            <a:ext cx="747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/>
              <a:t>359.65°</a:t>
            </a:r>
            <a:endParaRPr lang="en-CA" sz="1400" dirty="0"/>
          </a:p>
        </p:txBody>
      </p:sp>
      <p:cxnSp>
        <p:nvCxnSpPr>
          <p:cNvPr id="12" name="Straight Connector 11"/>
          <p:cNvCxnSpPr>
            <a:endCxn id="11" idx="1"/>
          </p:cNvCxnSpPr>
          <p:nvPr/>
        </p:nvCxnSpPr>
        <p:spPr>
          <a:xfrm>
            <a:off x="7281627" y="6238239"/>
            <a:ext cx="10756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519543" y="351154"/>
            <a:ext cx="0" cy="97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38998" y="351153"/>
            <a:ext cx="0" cy="97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93204" y="178074"/>
            <a:ext cx="772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128pixels</a:t>
            </a:r>
            <a:endParaRPr lang="en-CA" sz="12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519543" y="400048"/>
            <a:ext cx="7194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351268" y="482592"/>
            <a:ext cx="113667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408101" y="482594"/>
            <a:ext cx="0" cy="5755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351268" y="6238240"/>
            <a:ext cx="113667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rot="16200000">
            <a:off x="5830519" y="3221916"/>
            <a:ext cx="885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/>
              <a:t>1024 pixels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06063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489" y="1840639"/>
            <a:ext cx="5173059" cy="365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39746" y="293530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Controller PCB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15cm Ø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" name="Curved Connector 3"/>
          <p:cNvCxnSpPr>
            <a:stCxn id="3" idx="2"/>
          </p:cNvCxnSpPr>
          <p:nvPr/>
        </p:nvCxnSpPr>
        <p:spPr>
          <a:xfrm rot="5400000">
            <a:off x="7316085" y="2950730"/>
            <a:ext cx="52262" cy="636958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16768" y="189369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LED PCB x8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32 LEDs 2mm ▢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6" name="Curved Connector 5"/>
          <p:cNvCxnSpPr>
            <a:stCxn id="5" idx="2"/>
          </p:cNvCxnSpPr>
          <p:nvPr/>
        </p:nvCxnSpPr>
        <p:spPr>
          <a:xfrm rot="5400000">
            <a:off x="6105539" y="1896705"/>
            <a:ext cx="52263" cy="661788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789848" y="2047579"/>
            <a:ext cx="1802350" cy="241484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99843" y="2406025"/>
            <a:ext cx="4828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~13cm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59168" y="3177540"/>
            <a:ext cx="0" cy="32956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32018" y="3243078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~20mm</a:t>
            </a:r>
            <a:endParaRPr lang="en-CA" sz="700" dirty="0"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62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80" y="571527"/>
            <a:ext cx="3662045" cy="591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74658" y="1340768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LED PCB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" name="Curved Connector 3"/>
          <p:cNvCxnSpPr>
            <a:stCxn id="3" idx="2"/>
          </p:cNvCxnSpPr>
          <p:nvPr/>
        </p:nvCxnSpPr>
        <p:spPr>
          <a:xfrm rot="5400000">
            <a:off x="5021788" y="1377670"/>
            <a:ext cx="159985" cy="486291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45495" y="2417461"/>
            <a:ext cx="6607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PCB mount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6" name="Curved Connector 5"/>
          <p:cNvCxnSpPr>
            <a:stCxn id="5" idx="1"/>
          </p:cNvCxnSpPr>
          <p:nvPr/>
        </p:nvCxnSpPr>
        <p:spPr>
          <a:xfrm rot="10800000" flipV="1">
            <a:off x="3952219" y="2517488"/>
            <a:ext cx="893276" cy="184941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03196" y="2659257"/>
            <a:ext cx="6735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Shaft collar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8" name="Curved Connector 7"/>
          <p:cNvCxnSpPr>
            <a:stCxn id="7" idx="2"/>
          </p:cNvCxnSpPr>
          <p:nvPr/>
        </p:nvCxnSpPr>
        <p:spPr>
          <a:xfrm rot="16200000" flipH="1">
            <a:off x="3075128" y="2624171"/>
            <a:ext cx="231994" cy="702276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78291" y="2879067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16mm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hollow shaft</a:t>
            </a: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5400000">
            <a:off x="4127314" y="2972912"/>
            <a:ext cx="196279" cy="624142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80781" y="3815616"/>
            <a:ext cx="7104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Top bearing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2" name="Curved Connector 11"/>
          <p:cNvCxnSpPr/>
          <p:nvPr/>
        </p:nvCxnSpPr>
        <p:spPr>
          <a:xfrm>
            <a:off x="3022301" y="3915644"/>
            <a:ext cx="519988" cy="259901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00229" y="4045595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Top spacer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>
            <a:off x="3041749" y="4145623"/>
            <a:ext cx="519988" cy="259901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86364" y="4275574"/>
            <a:ext cx="707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Large Pulley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6" name="Curved Connector 15"/>
          <p:cNvCxnSpPr>
            <a:stCxn id="15" idx="2"/>
          </p:cNvCxnSpPr>
          <p:nvPr/>
        </p:nvCxnSpPr>
        <p:spPr>
          <a:xfrm rot="16200000" flipH="1">
            <a:off x="2986752" y="4328864"/>
            <a:ext cx="231882" cy="525412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44891" y="5277985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Bottom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bearing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8" name="Curved Connector 17"/>
          <p:cNvCxnSpPr>
            <a:stCxn id="17" idx="3"/>
          </p:cNvCxnSpPr>
          <p:nvPr/>
        </p:nvCxnSpPr>
        <p:spPr>
          <a:xfrm flipV="1">
            <a:off x="3059776" y="5277985"/>
            <a:ext cx="475649" cy="153889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91942" y="4827948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Bottom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spacer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0" name="Curved Connector 19"/>
          <p:cNvCxnSpPr/>
          <p:nvPr/>
        </p:nvCxnSpPr>
        <p:spPr>
          <a:xfrm>
            <a:off x="3062488" y="4996118"/>
            <a:ext cx="519988" cy="129951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54542" y="5648682"/>
            <a:ext cx="8980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Slip ring coupler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2" name="Curved Connector 21"/>
          <p:cNvCxnSpPr>
            <a:stCxn id="21" idx="3"/>
          </p:cNvCxnSpPr>
          <p:nvPr/>
        </p:nvCxnSpPr>
        <p:spPr>
          <a:xfrm flipV="1">
            <a:off x="3252545" y="5576674"/>
            <a:ext cx="309192" cy="172036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537393" y="598827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Slip ring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4" name="Curved Connector 23"/>
          <p:cNvCxnSpPr>
            <a:stCxn id="23" idx="3"/>
          </p:cNvCxnSpPr>
          <p:nvPr/>
        </p:nvCxnSpPr>
        <p:spPr>
          <a:xfrm flipV="1">
            <a:off x="3081132" y="5948144"/>
            <a:ext cx="504056" cy="140163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32525" y="5051578"/>
            <a:ext cx="4411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Motor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6" name="Curved Connector 25"/>
          <p:cNvCxnSpPr>
            <a:stCxn id="25" idx="1"/>
          </p:cNvCxnSpPr>
          <p:nvPr/>
        </p:nvCxnSpPr>
        <p:spPr>
          <a:xfrm rot="10800000" flipV="1">
            <a:off x="5372101" y="5151605"/>
            <a:ext cx="860425" cy="126379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36095" y="3991733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Small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pulley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8" name="Curved Connector 27"/>
          <p:cNvCxnSpPr>
            <a:stCxn id="27" idx="2"/>
          </p:cNvCxnSpPr>
          <p:nvPr/>
        </p:nvCxnSpPr>
        <p:spPr>
          <a:xfrm rot="5400000">
            <a:off x="5213475" y="4261912"/>
            <a:ext cx="408000" cy="483197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51791" y="4077170"/>
            <a:ext cx="34496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Belt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30" name="Curved Connector 29"/>
          <p:cNvCxnSpPr/>
          <p:nvPr/>
        </p:nvCxnSpPr>
        <p:spPr>
          <a:xfrm rot="5400000">
            <a:off x="4397941" y="4305998"/>
            <a:ext cx="315995" cy="288032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57626" y="3507839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Motor speed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magnet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38" name="Curved Connector 37"/>
          <p:cNvCxnSpPr>
            <a:stCxn id="37" idx="2"/>
          </p:cNvCxnSpPr>
          <p:nvPr/>
        </p:nvCxnSpPr>
        <p:spPr>
          <a:xfrm rot="5400000">
            <a:off x="4875443" y="3889364"/>
            <a:ext cx="634400" cy="486905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384227" y="3100609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Photo-interrupter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mount</a:t>
            </a:r>
          </a:p>
        </p:txBody>
      </p:sp>
      <p:cxnSp>
        <p:nvCxnSpPr>
          <p:cNvPr id="42" name="Curved Connector 41"/>
          <p:cNvCxnSpPr>
            <a:stCxn id="41" idx="2"/>
          </p:cNvCxnSpPr>
          <p:nvPr/>
        </p:nvCxnSpPr>
        <p:spPr>
          <a:xfrm rot="16200000" flipH="1">
            <a:off x="3069884" y="3189364"/>
            <a:ext cx="253342" cy="691386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68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268760"/>
            <a:ext cx="3760366" cy="3948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35977" y="1340768"/>
            <a:ext cx="72808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Hollow shaft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5" name="Curved Connector 4"/>
          <p:cNvCxnSpPr>
            <a:stCxn id="4" idx="2"/>
          </p:cNvCxnSpPr>
          <p:nvPr/>
        </p:nvCxnSpPr>
        <p:spPr>
          <a:xfrm rot="5400000">
            <a:off x="5230001" y="1330789"/>
            <a:ext cx="159985" cy="580052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16201" y="2883147"/>
            <a:ext cx="3930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Slots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7" name="Curved Connector 6"/>
          <p:cNvCxnSpPr>
            <a:stCxn id="6" idx="2"/>
          </p:cNvCxnSpPr>
          <p:nvPr/>
        </p:nvCxnSpPr>
        <p:spPr>
          <a:xfrm rot="5400000">
            <a:off x="6426470" y="2956927"/>
            <a:ext cx="159984" cy="412535"/>
          </a:xfrm>
          <a:prstGeom prst="curved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01867" y="2348880"/>
            <a:ext cx="788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Sensor mount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9" name="Curved Connector 8"/>
          <p:cNvCxnSpPr>
            <a:stCxn id="8" idx="2"/>
          </p:cNvCxnSpPr>
          <p:nvPr/>
        </p:nvCxnSpPr>
        <p:spPr>
          <a:xfrm rot="5400000">
            <a:off x="5069082" y="2555918"/>
            <a:ext cx="534268" cy="520302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51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776"/>
            <a:ext cx="5941219" cy="411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1026" y="1452773"/>
            <a:ext cx="3481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PCB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4" name="Curved Connector 3"/>
          <p:cNvCxnSpPr>
            <a:stCxn id="3" idx="2"/>
          </p:cNvCxnSpPr>
          <p:nvPr/>
        </p:nvCxnSpPr>
        <p:spPr>
          <a:xfrm rot="5400000">
            <a:off x="5422070" y="1661784"/>
            <a:ext cx="191999" cy="174086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23930" y="2844660"/>
            <a:ext cx="5068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Magnet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7" name="Curved Connector 6"/>
          <p:cNvCxnSpPr>
            <a:stCxn id="6" idx="3"/>
          </p:cNvCxnSpPr>
          <p:nvPr/>
        </p:nvCxnSpPr>
        <p:spPr>
          <a:xfrm>
            <a:off x="1830800" y="2944688"/>
            <a:ext cx="436944" cy="268288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82201" y="2691213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PCB holder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5400000">
            <a:off x="6388346" y="2947130"/>
            <a:ext cx="177692" cy="65968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72200" y="236862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Small (pointy)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Screw (x2)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14" name="Curved Connector 13"/>
          <p:cNvCxnSpPr>
            <a:stCxn id="13" idx="2"/>
          </p:cNvCxnSpPr>
          <p:nvPr/>
        </p:nvCxnSpPr>
        <p:spPr>
          <a:xfrm rot="16200000" flipH="1">
            <a:off x="6604449" y="2832240"/>
            <a:ext cx="536575" cy="224896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5428187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Threaded rod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(nuts not shown)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2" name="Curved Connector 21"/>
          <p:cNvCxnSpPr>
            <a:stCxn id="21" idx="0"/>
          </p:cNvCxnSpPr>
          <p:nvPr/>
        </p:nvCxnSpPr>
        <p:spPr>
          <a:xfrm rot="16200000" flipV="1">
            <a:off x="2938033" y="5279014"/>
            <a:ext cx="198972" cy="99373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4948" y="386104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 dirty="0" smtClean="0">
                <a:latin typeface="Lucida Sans" panose="020B0602030504020204" pitchFamily="34" charset="0"/>
              </a:rPr>
              <a:t>Balance stand </a:t>
            </a:r>
          </a:p>
          <a:p>
            <a:r>
              <a:rPr lang="en-CA" sz="700" dirty="0" smtClean="0">
                <a:latin typeface="Lucida Sans" panose="020B0602030504020204" pitchFamily="34" charset="0"/>
              </a:rPr>
              <a:t>(x2)</a:t>
            </a:r>
            <a:endParaRPr lang="en-CA" sz="700" dirty="0">
              <a:latin typeface="Lucida Sans" panose="020B0602030504020204" pitchFamily="34" charset="0"/>
            </a:endParaRPr>
          </a:p>
        </p:txBody>
      </p:sp>
      <p:cxnSp>
        <p:nvCxnSpPr>
          <p:cNvPr id="28" name="Curved Connector 27"/>
          <p:cNvCxnSpPr>
            <a:stCxn id="27" idx="3"/>
          </p:cNvCxnSpPr>
          <p:nvPr/>
        </p:nvCxnSpPr>
        <p:spPr>
          <a:xfrm flipV="1">
            <a:off x="1747991" y="3933058"/>
            <a:ext cx="303729" cy="81879"/>
          </a:xfrm>
          <a:prstGeom prst="curvedConnector3">
            <a:avLst>
              <a:gd name="adj1" fmla="val 50000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69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676456" cy="5945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5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5004" y="1916832"/>
            <a:ext cx="1512168" cy="129614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FPGA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3563888" y="836712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HDMI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2195736" y="836712"/>
            <a:ext cx="914400" cy="62636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Raspberry PI</a:t>
            </a:r>
            <a:endParaRPr lang="en-CA" sz="1200" dirty="0"/>
          </a:p>
        </p:txBody>
      </p:sp>
      <p:sp>
        <p:nvSpPr>
          <p:cNvPr id="5" name="Rectangle 4"/>
          <p:cNvSpPr/>
          <p:nvPr/>
        </p:nvSpPr>
        <p:spPr>
          <a:xfrm>
            <a:off x="3563888" y="3645024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SDRAM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1914972" y="2251720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Photo-interrupter</a:t>
            </a:r>
            <a:endParaRPr lang="en-CA" sz="1200" dirty="0"/>
          </a:p>
        </p:txBody>
      </p:sp>
      <p:sp>
        <p:nvSpPr>
          <p:cNvPr id="7" name="Rectangle 6"/>
          <p:cNvSpPr/>
          <p:nvPr/>
        </p:nvSpPr>
        <p:spPr>
          <a:xfrm>
            <a:off x="5364088" y="2251720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LED Driver</a:t>
            </a:r>
            <a:endParaRPr lang="en-CA" sz="1200" dirty="0"/>
          </a:p>
        </p:txBody>
      </p:sp>
      <p:sp>
        <p:nvSpPr>
          <p:cNvPr id="8" name="Rectangle 7"/>
          <p:cNvSpPr/>
          <p:nvPr/>
        </p:nvSpPr>
        <p:spPr>
          <a:xfrm>
            <a:off x="5516488" y="2404120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LED Driver</a:t>
            </a:r>
            <a:endParaRPr lang="en-CA" sz="1200" dirty="0"/>
          </a:p>
        </p:txBody>
      </p:sp>
      <p:sp>
        <p:nvSpPr>
          <p:cNvPr id="9" name="Rectangle 8"/>
          <p:cNvSpPr/>
          <p:nvPr/>
        </p:nvSpPr>
        <p:spPr>
          <a:xfrm>
            <a:off x="5668888" y="2556520"/>
            <a:ext cx="914400" cy="6263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smtClean="0"/>
              <a:t>LED Driver</a:t>
            </a:r>
            <a:endParaRPr lang="en-CA" sz="1200" dirty="0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6874349" y="2574775"/>
            <a:ext cx="167059" cy="144016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6884670" y="2741407"/>
            <a:ext cx="14521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 rot="10800000">
            <a:off x="6874349" y="2814194"/>
            <a:ext cx="167059" cy="14401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Isosceles Triangle 17"/>
          <p:cNvSpPr/>
          <p:nvPr/>
        </p:nvSpPr>
        <p:spPr>
          <a:xfrm rot="10800000">
            <a:off x="6874348" y="3054836"/>
            <a:ext cx="167059" cy="144016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/>
          <p:cNvCxnSpPr>
            <a:stCxn id="4" idx="3"/>
          </p:cNvCxnSpPr>
          <p:nvPr/>
        </p:nvCxnSpPr>
        <p:spPr>
          <a:xfrm>
            <a:off x="3110136" y="1149896"/>
            <a:ext cx="4537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" idx="2"/>
            <a:endCxn id="2" idx="0"/>
          </p:cNvCxnSpPr>
          <p:nvPr/>
        </p:nvCxnSpPr>
        <p:spPr>
          <a:xfrm>
            <a:off x="4021088" y="1463080"/>
            <a:ext cx="0" cy="453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3"/>
            <a:endCxn id="2" idx="1"/>
          </p:cNvCxnSpPr>
          <p:nvPr/>
        </p:nvCxnSpPr>
        <p:spPr>
          <a:xfrm>
            <a:off x="2829372" y="2564904"/>
            <a:ext cx="4356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0"/>
            <a:endCxn id="2" idx="2"/>
          </p:cNvCxnSpPr>
          <p:nvPr/>
        </p:nvCxnSpPr>
        <p:spPr>
          <a:xfrm flipV="1">
            <a:off x="4021088" y="3212976"/>
            <a:ext cx="0" cy="43204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7" idx="1"/>
          </p:cNvCxnSpPr>
          <p:nvPr/>
        </p:nvCxnSpPr>
        <p:spPr>
          <a:xfrm>
            <a:off x="4777172" y="2564904"/>
            <a:ext cx="5869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583288" y="2646783"/>
            <a:ext cx="2651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884670" y="2977627"/>
            <a:ext cx="14521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884669" y="3212976"/>
            <a:ext cx="14521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583288" y="2894560"/>
            <a:ext cx="2651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583288" y="3131392"/>
            <a:ext cx="26518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5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52" y="1198562"/>
            <a:ext cx="6752827" cy="4638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97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224" y="1726641"/>
            <a:ext cx="5707545" cy="3925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64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8448</TotalTime>
  <Words>260</Words>
  <Application>Microsoft Office PowerPoint</Application>
  <PresentationFormat>On-screen Show (4:3)</PresentationFormat>
  <Paragraphs>152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Foisy</dc:creator>
  <cp:lastModifiedBy>Dan Foisy</cp:lastModifiedBy>
  <cp:revision>29</cp:revision>
  <dcterms:created xsi:type="dcterms:W3CDTF">2020-12-06T19:04:08Z</dcterms:created>
  <dcterms:modified xsi:type="dcterms:W3CDTF">2020-12-12T15:52:23Z</dcterms:modified>
</cp:coreProperties>
</file>